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98" r:id="rId2"/>
  </p:sldIdLst>
  <p:sldSz cx="9144000" cy="6858000" type="letter"/>
  <p:notesSz cx="7104063" cy="10234613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9" d="100"/>
          <a:sy n="49" d="100"/>
        </p:scale>
        <p:origin x="287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rdinador Financiero" userId="230f07d7-9219-4ae9-9b7a-dfa43e10f03b" providerId="ADAL" clId="{7E239C74-35E2-4D3B-8BC3-8173BB2B6485}"/>
    <pc:docChg chg="modSld">
      <pc:chgData name="Coordinador Financiero" userId="230f07d7-9219-4ae9-9b7a-dfa43e10f03b" providerId="ADAL" clId="{7E239C74-35E2-4D3B-8BC3-8173BB2B6485}" dt="2026-02-17T15:24:45.847" v="96" actId="20577"/>
      <pc:docMkLst>
        <pc:docMk/>
      </pc:docMkLst>
      <pc:sldChg chg="modSp mod">
        <pc:chgData name="Coordinador Financiero" userId="230f07d7-9219-4ae9-9b7a-dfa43e10f03b" providerId="ADAL" clId="{7E239C74-35E2-4D3B-8BC3-8173BB2B6485}" dt="2026-02-17T15:24:45.847" v="96" actId="20577"/>
        <pc:sldMkLst>
          <pc:docMk/>
          <pc:sldMk cId="2973655718" sldId="298"/>
        </pc:sldMkLst>
        <pc:spChg chg="mod">
          <ac:chgData name="Coordinador Financiero" userId="230f07d7-9219-4ae9-9b7a-dfa43e10f03b" providerId="ADAL" clId="{7E239C74-35E2-4D3B-8BC3-8173BB2B6485}" dt="2026-02-17T15:24:39.858" v="94" actId="6549"/>
          <ac:spMkLst>
            <pc:docMk/>
            <pc:sldMk cId="2973655718" sldId="298"/>
            <ac:spMk id="12" creationId="{00000000-0000-0000-0000-000000000000}"/>
          </ac:spMkLst>
        </pc:spChg>
        <pc:spChg chg="mod">
          <ac:chgData name="Coordinador Financiero" userId="230f07d7-9219-4ae9-9b7a-dfa43e10f03b" providerId="ADAL" clId="{7E239C74-35E2-4D3B-8BC3-8173BB2B6485}" dt="2026-02-17T15:24:45.847" v="96" actId="20577"/>
          <ac:spMkLst>
            <pc:docMk/>
            <pc:sldMk cId="2973655718" sldId="298"/>
            <ac:spMk id="1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3078163" cy="512763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24315" y="3"/>
            <a:ext cx="3078162" cy="512763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r">
              <a:defRPr sz="1200"/>
            </a:lvl1pPr>
          </a:lstStyle>
          <a:p>
            <a:fld id="{40ED8BB3-6E08-41F9-BCB0-158E4F6B9A00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5" y="9721850"/>
            <a:ext cx="3078163" cy="512763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24315" y="9721850"/>
            <a:ext cx="3078162" cy="512763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r">
              <a:defRPr sz="1200"/>
            </a:lvl1pPr>
          </a:lstStyle>
          <a:p>
            <a:fld id="{DA1CA7DE-7313-492D-84B4-8976593C0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6434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86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076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053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2012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604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945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265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1051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402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79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156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829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ector recto 7"/>
          <p:cNvCxnSpPr/>
          <p:nvPr/>
        </p:nvCxnSpPr>
        <p:spPr>
          <a:xfrm>
            <a:off x="2165347" y="2054073"/>
            <a:ext cx="4500000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>
            <a:off x="2270817" y="4825437"/>
            <a:ext cx="4140000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upo 6"/>
          <p:cNvGrpSpPr/>
          <p:nvPr/>
        </p:nvGrpSpPr>
        <p:grpSpPr>
          <a:xfrm>
            <a:off x="593619" y="5413"/>
            <a:ext cx="7956761" cy="1200545"/>
            <a:chOff x="596344" y="329565"/>
            <a:chExt cx="7956761" cy="1200545"/>
          </a:xfrm>
        </p:grpSpPr>
        <p:pic>
          <p:nvPicPr>
            <p:cNvPr id="9" name="Imagen 8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596344" y="329565"/>
              <a:ext cx="2490390" cy="1200545"/>
            </a:xfrm>
            <a:prstGeom prst="rect">
              <a:avLst/>
            </a:prstGeom>
            <a:ln>
              <a:noFill/>
            </a:ln>
            <a:effectLst>
              <a:softEdge rad="12700"/>
            </a:effectLst>
          </p:spPr>
        </p:pic>
        <p:sp>
          <p:nvSpPr>
            <p:cNvPr id="11" name="Título 1"/>
            <p:cNvSpPr txBox="1">
              <a:spLocks/>
            </p:cNvSpPr>
            <p:nvPr/>
          </p:nvSpPr>
          <p:spPr>
            <a:xfrm>
              <a:off x="2992090" y="1101198"/>
              <a:ext cx="5561015" cy="237269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/>
              <a:br>
                <a:rPr lang="es-GT" sz="1300" b="1" dirty="0"/>
              </a:br>
              <a:br>
                <a:rPr lang="es-GT" sz="1300" b="1" dirty="0"/>
              </a:br>
              <a:br>
                <a:rPr lang="es-GT" sz="1300" b="1" dirty="0"/>
              </a:br>
              <a:r>
                <a:rPr lang="es-GT" sz="1300" b="1" dirty="0"/>
                <a:t>Asociación Deportiva Nacional de Tiro con Armas de Caza</a:t>
              </a:r>
            </a:p>
          </p:txBody>
        </p:sp>
        <p:pic>
          <p:nvPicPr>
            <p:cNvPr id="13" name="Imagen 12"/>
            <p:cNvPicPr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86074" y="1088341"/>
              <a:ext cx="5619048" cy="25714"/>
            </a:xfrm>
            <a:prstGeom prst="rect">
              <a:avLst/>
            </a:prstGeom>
          </p:spPr>
        </p:pic>
      </p:grpSp>
      <p:sp>
        <p:nvSpPr>
          <p:cNvPr id="14" name="Título 1"/>
          <p:cNvSpPr txBox="1">
            <a:spLocks/>
          </p:cNvSpPr>
          <p:nvPr/>
        </p:nvSpPr>
        <p:spPr>
          <a:xfrm>
            <a:off x="1321071" y="6492327"/>
            <a:ext cx="6524211" cy="53339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GT" sz="1000" b="1" dirty="0"/>
          </a:p>
          <a:p>
            <a:r>
              <a:rPr lang="es-GT" sz="1000" b="1" dirty="0"/>
              <a:t>(Artículo 10, numeral 19, Ley de Acceso a la Información Pública)</a:t>
            </a:r>
          </a:p>
          <a:p>
            <a:r>
              <a:rPr lang="es-GT" sz="850" b="1" dirty="0"/>
              <a:t>CONTRATOS DE ARRENDAMIENTO</a:t>
            </a:r>
          </a:p>
          <a:p>
            <a:r>
              <a:rPr lang="es-GT" sz="900" b="1" dirty="0"/>
              <a:t>Vigente </a:t>
            </a:r>
            <a:r>
              <a:rPr lang="es-GT" sz="900" b="1"/>
              <a:t>período 2026</a:t>
            </a:r>
            <a:endParaRPr lang="es-GT" sz="900" b="1" dirty="0"/>
          </a:p>
          <a:p>
            <a:endParaRPr lang="es-GT" sz="900" b="1" dirty="0"/>
          </a:p>
        </p:txBody>
      </p:sp>
      <p:pic>
        <p:nvPicPr>
          <p:cNvPr id="15" name="Imagen 14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771649" y="6435178"/>
            <a:ext cx="5619048" cy="25714"/>
          </a:xfrm>
          <a:prstGeom prst="rect">
            <a:avLst/>
          </a:prstGeom>
        </p:spPr>
      </p:pic>
      <p:sp>
        <p:nvSpPr>
          <p:cNvPr id="12" name="Título 1"/>
          <p:cNvSpPr>
            <a:spLocks noGrp="1"/>
          </p:cNvSpPr>
          <p:nvPr>
            <p:ph type="ctrTitle"/>
          </p:nvPr>
        </p:nvSpPr>
        <p:spPr>
          <a:xfrm>
            <a:off x="1351722" y="2178275"/>
            <a:ext cx="6400796" cy="2566005"/>
          </a:xfrm>
          <a:ln>
            <a:noFill/>
          </a:ln>
        </p:spPr>
        <p:txBody>
          <a:bodyPr>
            <a:noAutofit/>
          </a:bodyPr>
          <a:lstStyle/>
          <a:p>
            <a:br>
              <a:rPr lang="es-GT" sz="2200" dirty="0"/>
            </a:br>
            <a:r>
              <a:rPr lang="es-GT" sz="2200" dirty="0"/>
              <a:t>La Asociación Deportiva Nacional de Tiro con Armas de Caza con relación al numeral 19 del artículo 10 del Capítulo segundo, Decreto No. 57-2008                            informa:</a:t>
            </a:r>
            <a:br>
              <a:rPr lang="es-GT" sz="2200" dirty="0"/>
            </a:br>
            <a:r>
              <a:rPr lang="es-GT" sz="2200" dirty="0"/>
              <a:t>Que está en trámite el contratos de arrendamiento 2026.</a:t>
            </a:r>
            <a:br>
              <a:rPr lang="es-GT" sz="2200" dirty="0"/>
            </a:br>
            <a:r>
              <a:rPr lang="es-GT" sz="2200" dirty="0"/>
              <a:t>Los contratos de arrendamiento suscritos de períodos anteriores se encuentran publicados en este numeral.</a:t>
            </a:r>
          </a:p>
        </p:txBody>
      </p:sp>
    </p:spTree>
    <p:extLst>
      <p:ext uri="{BB962C8B-B14F-4D97-AF65-F5344CB8AC3E}">
        <p14:creationId xmlns:p14="http://schemas.microsoft.com/office/powerpoint/2010/main" val="29736557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3133</TotalTime>
  <Words>89</Words>
  <Application>Microsoft Office PowerPoint</Application>
  <PresentationFormat>Carta (216 x 279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 La Asociación Deportiva Nacional de Tiro con Armas de Caza con relación al numeral 19 del artículo 10 del Capítulo segundo, Decreto No. 57-2008                            informa: Que está en trámite el contratos de arrendamiento 2026. Los contratos de arrendamiento suscritos de períodos anteriores se encuentran publicados en este numeral.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Vivi</dc:creator>
  <cp:lastModifiedBy>Coordinador Financiero</cp:lastModifiedBy>
  <cp:revision>208</cp:revision>
  <cp:lastPrinted>2018-12-10T19:24:31Z</cp:lastPrinted>
  <dcterms:created xsi:type="dcterms:W3CDTF">2017-06-09T21:20:02Z</dcterms:created>
  <dcterms:modified xsi:type="dcterms:W3CDTF">2026-02-17T15:24:48Z</dcterms:modified>
</cp:coreProperties>
</file>